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A82768-1E57-47EA-AF2E-E9CA24070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07BA8-C98F-4048-B292-FBE91B9F5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7214B-CE73-49ED-81D6-AE18406E7D19}" type="datetimeFigureOut">
              <a:rPr lang="sr-Latn-RS" smtClean="0"/>
              <a:t>8.2.2019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086BE-242B-4A57-846D-D93FC12F56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CDA87-1026-4FBB-B763-859D3158F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AFA94-8A88-473A-8408-AFF0FBFD2FA8}" type="slidenum">
              <a:rPr lang="sr-Latn-RS" smtClean="0"/>
              <a:t>‹nº›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0352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FA4FC-CF91-4F45-9F9A-D7AF546F3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F3E33-F76F-46C1-BBD9-16B9F3840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2946"/>
            <a:ext cx="12192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8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F3E33-F76F-46C1-BBD9-16B9F3840A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2946"/>
            <a:ext cx="12192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F80B6-E7B9-4E6C-9559-1B14F007295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0">
            <a:extLst>
              <a:ext uri="{FF2B5EF4-FFF2-40B4-BE49-F238E27FC236}">
                <a16:creationId xmlns:a16="http://schemas.microsoft.com/office/drawing/2014/main" id="{1F2380AF-7697-4F61-8F93-4D10D6E5BF12}"/>
              </a:ext>
            </a:extLst>
          </p:cNvPr>
          <p:cNvSpPr txBox="1">
            <a:spLocks/>
          </p:cNvSpPr>
          <p:nvPr/>
        </p:nvSpPr>
        <p:spPr>
          <a:xfrm>
            <a:off x="2694040" y="1595478"/>
            <a:ext cx="6803920" cy="1487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solidFill>
                  <a:srgbClr val="FFFF00"/>
                </a:solidFill>
              </a:rPr>
              <a:t>PYTHON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5BF4D0-A011-42EE-B8BD-CAAD4759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80" y="2706079"/>
            <a:ext cx="3778040" cy="10414"/>
          </a:xfrm>
          <a:prstGeom prst="rect">
            <a:avLst/>
          </a:prstGeom>
        </p:spPr>
      </p:pic>
      <p:sp>
        <p:nvSpPr>
          <p:cNvPr id="9" name="Title Placeholder 10">
            <a:extLst>
              <a:ext uri="{FF2B5EF4-FFF2-40B4-BE49-F238E27FC236}">
                <a16:creationId xmlns:a16="http://schemas.microsoft.com/office/drawing/2014/main" id="{5870B33F-C908-4FCA-81C3-B9442B51B5DB}"/>
              </a:ext>
            </a:extLst>
          </p:cNvPr>
          <p:cNvSpPr txBox="1">
            <a:spLocks/>
          </p:cNvSpPr>
          <p:nvPr/>
        </p:nvSpPr>
        <p:spPr>
          <a:xfrm>
            <a:off x="4206980" y="2868240"/>
            <a:ext cx="3778040" cy="202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rgbClr val="FFFF66"/>
                </a:solidFill>
              </a:rPr>
              <a:t>Para</a:t>
            </a:r>
            <a:r>
              <a:rPr lang="pt-BR" sz="2000" dirty="0">
                <a:solidFill>
                  <a:srgbClr val="FFFF66"/>
                </a:solidFill>
              </a:rPr>
              <a:t> </a:t>
            </a:r>
            <a:r>
              <a:rPr lang="pt-BR" sz="3600" dirty="0">
                <a:solidFill>
                  <a:srgbClr val="FFFF66"/>
                </a:solidFill>
              </a:rPr>
              <a:t>iniciantes</a:t>
            </a:r>
            <a:endParaRPr lang="sr-Latn-RS" sz="3600" dirty="0">
              <a:solidFill>
                <a:srgbClr val="FFFF6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835A7A-54CF-4746-BE1F-66A1A9944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5" y="3662321"/>
            <a:ext cx="3638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2938FEA2-8A74-4903-A37D-F29CAC71F2C1}"/>
              </a:ext>
            </a:extLst>
          </p:cNvPr>
          <p:cNvSpPr/>
          <p:nvPr/>
        </p:nvSpPr>
        <p:spPr>
          <a:xfrm>
            <a:off x="454670" y="2553352"/>
            <a:ext cx="3548325" cy="20978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6" descr="A person standing in front of a car window&#10;&#10;Description generated with very high confidence">
            <a:extLst>
              <a:ext uri="{FF2B5EF4-FFF2-40B4-BE49-F238E27FC236}">
                <a16:creationId xmlns:a16="http://schemas.microsoft.com/office/drawing/2014/main" id="{07D4F87B-FA4B-4BFA-9E79-DF12DA21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70" y="2150872"/>
            <a:ext cx="3548325" cy="332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INTEGRANTES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3B8D13-FD1E-4819-9322-CAFF7C461E76}"/>
              </a:ext>
            </a:extLst>
          </p:cNvPr>
          <p:cNvSpPr txBox="1">
            <a:spLocks/>
          </p:cNvSpPr>
          <p:nvPr/>
        </p:nvSpPr>
        <p:spPr>
          <a:xfrm>
            <a:off x="4585022" y="2582579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Giovanni Manganotti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2" name="Picture 2" descr="Resultado de imagem para icone do github .png">
            <a:extLst>
              <a:ext uri="{FF2B5EF4-FFF2-40B4-BE49-F238E27FC236}">
                <a16:creationId xmlns:a16="http://schemas.microsoft.com/office/drawing/2014/main" id="{74722E1A-D997-4E45-99E6-02C08262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74" y="3043979"/>
            <a:ext cx="519319" cy="3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ACBD84B-33F7-4BDE-9F2D-D965C8949F8C}"/>
              </a:ext>
            </a:extLst>
          </p:cNvPr>
          <p:cNvSpPr txBox="1">
            <a:spLocks/>
          </p:cNvSpPr>
          <p:nvPr/>
        </p:nvSpPr>
        <p:spPr>
          <a:xfrm>
            <a:off x="4585023" y="3077185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Giovanni001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A2EF423-6BC2-433C-88BA-F6E234ADF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46" b="90709" l="10000" r="90000">
                        <a14:foregroundMark x1="58690" y1="75338" x2="51190" y2="76014"/>
                        <a14:foregroundMark x1="51190" y1="76014" x2="42738" y2="67905"/>
                        <a14:foregroundMark x1="42738" y1="67905" x2="39762" y2="45946"/>
                        <a14:foregroundMark x1="39762" y1="45946" x2="42262" y2="32264"/>
                        <a14:foregroundMark x1="42262" y1="32264" x2="45714" y2="24831"/>
                        <a14:foregroundMark x1="45714" y1="24831" x2="52143" y2="17905"/>
                        <a14:foregroundMark x1="52143" y1="17905" x2="58571" y2="19257"/>
                        <a14:foregroundMark x1="58571" y1="19257" x2="62024" y2="44595"/>
                        <a14:foregroundMark x1="62024" y1="44595" x2="60952" y2="73311"/>
                        <a14:foregroundMark x1="60952" y1="73311" x2="58810" y2="77365"/>
                        <a14:foregroundMark x1="58452" y1="64527" x2="50000" y2="72128"/>
                        <a14:foregroundMark x1="50000" y1="72128" x2="42738" y2="70101"/>
                        <a14:foregroundMark x1="42738" y1="70101" x2="37619" y2="60135"/>
                        <a14:foregroundMark x1="37619" y1="60135" x2="35595" y2="49155"/>
                        <a14:foregroundMark x1="35595" y1="49155" x2="38571" y2="34628"/>
                        <a14:foregroundMark x1="38571" y1="34628" x2="43571" y2="25169"/>
                        <a14:foregroundMark x1="43571" y1="25169" x2="49286" y2="20777"/>
                        <a14:foregroundMark x1="49286" y1="20777" x2="57381" y2="20270"/>
                        <a14:foregroundMark x1="57381" y1="20270" x2="64286" y2="31588"/>
                        <a14:foregroundMark x1="64286" y1="31588" x2="65714" y2="54392"/>
                        <a14:foregroundMark x1="65714" y1="54392" x2="61429" y2="65878"/>
                        <a14:foregroundMark x1="61429" y1="65878" x2="56667" y2="69426"/>
                        <a14:foregroundMark x1="45119" y1="33277" x2="51190" y2="26520"/>
                        <a14:foregroundMark x1="51190" y1="26520" x2="58571" y2="25676"/>
                        <a14:foregroundMark x1="58571" y1="25676" x2="67143" y2="34628"/>
                        <a14:foregroundMark x1="67143" y1="34628" x2="69643" y2="53041"/>
                        <a14:foregroundMark x1="69643" y1="53041" x2="68571" y2="63176"/>
                        <a14:foregroundMark x1="68571" y1="63176" x2="60476" y2="69595"/>
                        <a14:foregroundMark x1="60476" y1="69595" x2="45476" y2="69088"/>
                        <a14:foregroundMark x1="45476" y1="69088" x2="40000" y2="63345"/>
                        <a14:foregroundMark x1="40000" y1="63345" x2="41190" y2="41216"/>
                        <a14:foregroundMark x1="41190" y1="41216" x2="51667" y2="24155"/>
                        <a14:foregroundMark x1="42976" y1="28547" x2="50476" y2="29223"/>
                        <a14:foregroundMark x1="50476" y1="29223" x2="56310" y2="41892"/>
                        <a14:foregroundMark x1="56310" y1="41892" x2="62500" y2="69595"/>
                        <a14:foregroundMark x1="62500" y1="69595" x2="62500" y2="80405"/>
                        <a14:foregroundMark x1="62500" y1="80405" x2="44524" y2="73142"/>
                        <a14:foregroundMark x1="44524" y1="73142" x2="41548" y2="58108"/>
                        <a14:foregroundMark x1="41548" y1="58108" x2="45357" y2="38176"/>
                        <a14:foregroundMark x1="45357" y1="38176" x2="45238" y2="28716"/>
                        <a14:foregroundMark x1="45238" y1="28716" x2="44762" y2="27196"/>
                        <a14:foregroundMark x1="39881" y1="32939" x2="48452" y2="21453"/>
                        <a14:foregroundMark x1="48452" y1="21453" x2="57738" y2="28209"/>
                        <a14:foregroundMark x1="57738" y1="28209" x2="60238" y2="38007"/>
                        <a14:foregroundMark x1="60238" y1="38007" x2="56667" y2="50169"/>
                        <a14:foregroundMark x1="56667" y1="50169" x2="50119" y2="57264"/>
                        <a14:foregroundMark x1="50119" y1="57264" x2="40476" y2="48480"/>
                        <a14:foregroundMark x1="40476" y1="48480" x2="38214" y2="38007"/>
                        <a14:foregroundMark x1="38214" y1="38007" x2="39048" y2="29730"/>
                        <a14:foregroundMark x1="39048" y1="29730" x2="39048" y2="29561"/>
                        <a14:foregroundMark x1="49286" y1="56081" x2="43214" y2="50338"/>
                        <a14:foregroundMark x1="43214" y1="50338" x2="38810" y2="36993"/>
                        <a14:foregroundMark x1="38810" y1="36993" x2="45238" y2="27534"/>
                        <a14:foregroundMark x1="45238" y1="27534" x2="52024" y2="30912"/>
                        <a14:foregroundMark x1="52024" y1="30912" x2="56190" y2="38345"/>
                        <a14:foregroundMark x1="56190" y1="38345" x2="57381" y2="47128"/>
                        <a14:foregroundMark x1="57381" y1="47128" x2="47262" y2="55912"/>
                        <a14:foregroundMark x1="38452" y1="89189" x2="50714" y2="91892"/>
                        <a14:foregroundMark x1="50714" y1="91892" x2="56786" y2="90878"/>
                        <a14:foregroundMark x1="56786" y1="90878" x2="60833" y2="84628"/>
                        <a14:foregroundMark x1="60833" y1="84628" x2="45000" y2="85980"/>
                        <a14:foregroundMark x1="45000" y1="85980" x2="39048" y2="88345"/>
                        <a14:foregroundMark x1="39048" y1="88345" x2="38571" y2="89020"/>
                        <a14:foregroundMark x1="36905" y1="15203" x2="41786" y2="9797"/>
                        <a14:foregroundMark x1="41786" y1="9797" x2="54524" y2="8446"/>
                        <a14:foregroundMark x1="54524" y1="8446" x2="58810" y2="14358"/>
                        <a14:foregroundMark x1="58810" y1="14358" x2="37381" y2="15709"/>
                        <a14:foregroundMark x1="39167" y1="40541" x2="43571" y2="31757"/>
                        <a14:foregroundMark x1="43571" y1="31757" x2="49643" y2="31419"/>
                        <a14:foregroundMark x1="49643" y1="31419" x2="56548" y2="39358"/>
                        <a14:foregroundMark x1="56548" y1="39358" x2="55714" y2="49493"/>
                        <a14:foregroundMark x1="55714" y1="49493" x2="47262" y2="52534"/>
                        <a14:foregroundMark x1="47262" y1="52534" x2="40357" y2="48311"/>
                        <a14:foregroundMark x1="40357" y1="48311" x2="39762" y2="39020"/>
                        <a14:foregroundMark x1="39762" y1="39020" x2="39762" y2="3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19" y="3522353"/>
            <a:ext cx="695325" cy="49003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3827DD-DCDC-44F0-AC50-34F38F34A66A}"/>
              </a:ext>
            </a:extLst>
          </p:cNvPr>
          <p:cNvSpPr txBox="1">
            <a:spLocks/>
          </p:cNvSpPr>
          <p:nvPr/>
        </p:nvSpPr>
        <p:spPr>
          <a:xfrm>
            <a:off x="4485372" y="3655564"/>
            <a:ext cx="1699678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62C2369-73B6-46C2-B1DE-30E3904C362C}"/>
              </a:ext>
            </a:extLst>
          </p:cNvPr>
          <p:cNvSpPr txBox="1">
            <a:spLocks/>
          </p:cNvSpPr>
          <p:nvPr/>
        </p:nvSpPr>
        <p:spPr>
          <a:xfrm>
            <a:off x="4551764" y="3592387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giovanny.ribeiro.75</a:t>
            </a:r>
          </a:p>
          <a:p>
            <a:pPr algn="just"/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13D1E7A-3760-404F-AECA-57151C26C5D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20" y="2553352"/>
            <a:ext cx="431429" cy="4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17 L 0.26016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95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23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2938FEA2-8A74-4903-A37D-F29CAC71F2C1}"/>
              </a:ext>
            </a:extLst>
          </p:cNvPr>
          <p:cNvSpPr/>
          <p:nvPr/>
        </p:nvSpPr>
        <p:spPr>
          <a:xfrm>
            <a:off x="454670" y="2553352"/>
            <a:ext cx="3548325" cy="20978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INTEGRANTES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3B8D13-FD1E-4819-9322-CAFF7C461E76}"/>
              </a:ext>
            </a:extLst>
          </p:cNvPr>
          <p:cNvSpPr txBox="1">
            <a:spLocks/>
          </p:cNvSpPr>
          <p:nvPr/>
        </p:nvSpPr>
        <p:spPr>
          <a:xfrm>
            <a:off x="4404648" y="2720331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Lucas </a:t>
            </a:r>
            <a:r>
              <a:rPr lang="pt-BR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Pagliari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2" name="Picture 2" descr="Resultado de imagem para icone do github .png">
            <a:extLst>
              <a:ext uri="{FF2B5EF4-FFF2-40B4-BE49-F238E27FC236}">
                <a16:creationId xmlns:a16="http://schemas.microsoft.com/office/drawing/2014/main" id="{74722E1A-D997-4E45-99E6-02C08262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68" y="3177359"/>
            <a:ext cx="376180" cy="3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ACBD84B-33F7-4BDE-9F2D-D965C8949F8C}"/>
              </a:ext>
            </a:extLst>
          </p:cNvPr>
          <p:cNvSpPr txBox="1">
            <a:spLocks/>
          </p:cNvSpPr>
          <p:nvPr/>
        </p:nvSpPr>
        <p:spPr>
          <a:xfrm>
            <a:off x="4366166" y="3208631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LucasPagliari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A2EF423-6BC2-433C-88BA-F6E234AD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46" b="90709" l="10000" r="90000">
                        <a14:foregroundMark x1="58690" y1="75338" x2="51190" y2="76014"/>
                        <a14:foregroundMark x1="51190" y1="76014" x2="42738" y2="67905"/>
                        <a14:foregroundMark x1="42738" y1="67905" x2="39762" y2="45946"/>
                        <a14:foregroundMark x1="39762" y1="45946" x2="42262" y2="32264"/>
                        <a14:foregroundMark x1="42262" y1="32264" x2="45714" y2="24831"/>
                        <a14:foregroundMark x1="45714" y1="24831" x2="52143" y2="17905"/>
                        <a14:foregroundMark x1="52143" y1="17905" x2="58571" y2="19257"/>
                        <a14:foregroundMark x1="58571" y1="19257" x2="62024" y2="44595"/>
                        <a14:foregroundMark x1="62024" y1="44595" x2="60952" y2="73311"/>
                        <a14:foregroundMark x1="60952" y1="73311" x2="58810" y2="77365"/>
                        <a14:foregroundMark x1="58452" y1="64527" x2="50000" y2="72128"/>
                        <a14:foregroundMark x1="50000" y1="72128" x2="42738" y2="70101"/>
                        <a14:foregroundMark x1="42738" y1="70101" x2="37619" y2="60135"/>
                        <a14:foregroundMark x1="37619" y1="60135" x2="35595" y2="49155"/>
                        <a14:foregroundMark x1="35595" y1="49155" x2="38571" y2="34628"/>
                        <a14:foregroundMark x1="38571" y1="34628" x2="43571" y2="25169"/>
                        <a14:foregroundMark x1="43571" y1="25169" x2="49286" y2="20777"/>
                        <a14:foregroundMark x1="49286" y1="20777" x2="57381" y2="20270"/>
                        <a14:foregroundMark x1="57381" y1="20270" x2="64286" y2="31588"/>
                        <a14:foregroundMark x1="64286" y1="31588" x2="65714" y2="54392"/>
                        <a14:foregroundMark x1="65714" y1="54392" x2="61429" y2="65878"/>
                        <a14:foregroundMark x1="61429" y1="65878" x2="56667" y2="69426"/>
                        <a14:foregroundMark x1="45119" y1="33277" x2="51190" y2="26520"/>
                        <a14:foregroundMark x1="51190" y1="26520" x2="58571" y2="25676"/>
                        <a14:foregroundMark x1="58571" y1="25676" x2="67143" y2="34628"/>
                        <a14:foregroundMark x1="67143" y1="34628" x2="69643" y2="53041"/>
                        <a14:foregroundMark x1="69643" y1="53041" x2="68571" y2="63176"/>
                        <a14:foregroundMark x1="68571" y1="63176" x2="60476" y2="69595"/>
                        <a14:foregroundMark x1="60476" y1="69595" x2="45476" y2="69088"/>
                        <a14:foregroundMark x1="45476" y1="69088" x2="40000" y2="63345"/>
                        <a14:foregroundMark x1="40000" y1="63345" x2="41190" y2="41216"/>
                        <a14:foregroundMark x1="41190" y1="41216" x2="51667" y2="24155"/>
                        <a14:foregroundMark x1="42976" y1="28547" x2="50476" y2="29223"/>
                        <a14:foregroundMark x1="50476" y1="29223" x2="56310" y2="41892"/>
                        <a14:foregroundMark x1="56310" y1="41892" x2="62500" y2="69595"/>
                        <a14:foregroundMark x1="62500" y1="69595" x2="62500" y2="80405"/>
                        <a14:foregroundMark x1="62500" y1="80405" x2="44524" y2="73142"/>
                        <a14:foregroundMark x1="44524" y1="73142" x2="41548" y2="58108"/>
                        <a14:foregroundMark x1="41548" y1="58108" x2="45357" y2="38176"/>
                        <a14:foregroundMark x1="45357" y1="38176" x2="45238" y2="28716"/>
                        <a14:foregroundMark x1="45238" y1="28716" x2="44762" y2="27196"/>
                        <a14:foregroundMark x1="39881" y1="32939" x2="48452" y2="21453"/>
                        <a14:foregroundMark x1="48452" y1="21453" x2="57738" y2="28209"/>
                        <a14:foregroundMark x1="57738" y1="28209" x2="60238" y2="38007"/>
                        <a14:foregroundMark x1="60238" y1="38007" x2="56667" y2="50169"/>
                        <a14:foregroundMark x1="56667" y1="50169" x2="50119" y2="57264"/>
                        <a14:foregroundMark x1="50119" y1="57264" x2="40476" y2="48480"/>
                        <a14:foregroundMark x1="40476" y1="48480" x2="38214" y2="38007"/>
                        <a14:foregroundMark x1="38214" y1="38007" x2="39048" y2="29730"/>
                        <a14:foregroundMark x1="39048" y1="29730" x2="39048" y2="29561"/>
                        <a14:foregroundMark x1="49286" y1="56081" x2="43214" y2="50338"/>
                        <a14:foregroundMark x1="43214" y1="50338" x2="38810" y2="36993"/>
                        <a14:foregroundMark x1="38810" y1="36993" x2="45238" y2="27534"/>
                        <a14:foregroundMark x1="45238" y1="27534" x2="52024" y2="30912"/>
                        <a14:foregroundMark x1="52024" y1="30912" x2="56190" y2="38345"/>
                        <a14:foregroundMark x1="56190" y1="38345" x2="57381" y2="47128"/>
                        <a14:foregroundMark x1="57381" y1="47128" x2="47262" y2="55912"/>
                        <a14:foregroundMark x1="38452" y1="89189" x2="50714" y2="91892"/>
                        <a14:foregroundMark x1="50714" y1="91892" x2="56786" y2="90878"/>
                        <a14:foregroundMark x1="56786" y1="90878" x2="60833" y2="84628"/>
                        <a14:foregroundMark x1="60833" y1="84628" x2="45000" y2="85980"/>
                        <a14:foregroundMark x1="45000" y1="85980" x2="39048" y2="88345"/>
                        <a14:foregroundMark x1="39048" y1="88345" x2="38571" y2="89020"/>
                        <a14:foregroundMark x1="36905" y1="15203" x2="41786" y2="9797"/>
                        <a14:foregroundMark x1="41786" y1="9797" x2="54524" y2="8446"/>
                        <a14:foregroundMark x1="54524" y1="8446" x2="58810" y2="14358"/>
                        <a14:foregroundMark x1="58810" y1="14358" x2="37381" y2="15709"/>
                        <a14:foregroundMark x1="39167" y1="40541" x2="43571" y2="31757"/>
                        <a14:foregroundMark x1="43571" y1="31757" x2="49643" y2="31419"/>
                        <a14:foregroundMark x1="49643" y1="31419" x2="56548" y2="39358"/>
                        <a14:foregroundMark x1="56548" y1="39358" x2="55714" y2="49493"/>
                        <a14:foregroundMark x1="55714" y1="49493" x2="47262" y2="52534"/>
                        <a14:foregroundMark x1="47262" y1="52534" x2="40357" y2="48311"/>
                        <a14:foregroundMark x1="40357" y1="48311" x2="39762" y2="39020"/>
                        <a14:foregroundMark x1="39762" y1="39020" x2="39762" y2="3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85" y="3626258"/>
            <a:ext cx="556216" cy="49003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3827DD-DCDC-44F0-AC50-34F38F34A66A}"/>
              </a:ext>
            </a:extLst>
          </p:cNvPr>
          <p:cNvSpPr txBox="1">
            <a:spLocks/>
          </p:cNvSpPr>
          <p:nvPr/>
        </p:nvSpPr>
        <p:spPr>
          <a:xfrm>
            <a:off x="4485372" y="3655564"/>
            <a:ext cx="1699678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62C2369-73B6-46C2-B1DE-30E3904C362C}"/>
              </a:ext>
            </a:extLst>
          </p:cNvPr>
          <p:cNvSpPr txBox="1">
            <a:spLocks/>
          </p:cNvSpPr>
          <p:nvPr/>
        </p:nvSpPr>
        <p:spPr>
          <a:xfrm>
            <a:off x="4366166" y="3697171"/>
            <a:ext cx="3260365" cy="6063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Lucas.alexandre.pagliari</a:t>
            </a:r>
            <a:endParaRPr lang="pt-BR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just"/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13D1E7A-3760-404F-AECA-57151C26C5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18" y="2672579"/>
            <a:ext cx="314758" cy="43142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BDF92C0-6417-4165-87F2-69EE41098D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8" y="2150872"/>
            <a:ext cx="3548325" cy="3311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17 L 0.29115 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23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2938FEA2-8A74-4903-A37D-F29CAC71F2C1}"/>
              </a:ext>
            </a:extLst>
          </p:cNvPr>
          <p:cNvSpPr/>
          <p:nvPr/>
        </p:nvSpPr>
        <p:spPr>
          <a:xfrm>
            <a:off x="454670" y="2553352"/>
            <a:ext cx="3548325" cy="20978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INTEGRANTES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3B8D13-FD1E-4819-9322-CAFF7C461E76}"/>
              </a:ext>
            </a:extLst>
          </p:cNvPr>
          <p:cNvSpPr txBox="1">
            <a:spLocks/>
          </p:cNvSpPr>
          <p:nvPr/>
        </p:nvSpPr>
        <p:spPr>
          <a:xfrm>
            <a:off x="4404648" y="2720331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Lucas Oliveira Melo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2" name="Picture 2" descr="Resultado de imagem para icone do github .png">
            <a:extLst>
              <a:ext uri="{FF2B5EF4-FFF2-40B4-BE49-F238E27FC236}">
                <a16:creationId xmlns:a16="http://schemas.microsoft.com/office/drawing/2014/main" id="{74722E1A-D997-4E45-99E6-02C08262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68" y="3177359"/>
            <a:ext cx="376180" cy="3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ACBD84B-33F7-4BDE-9F2D-D965C8949F8C}"/>
              </a:ext>
            </a:extLst>
          </p:cNvPr>
          <p:cNvSpPr txBox="1">
            <a:spLocks/>
          </p:cNvSpPr>
          <p:nvPr/>
        </p:nvSpPr>
        <p:spPr>
          <a:xfrm>
            <a:off x="4366166" y="3208631"/>
            <a:ext cx="3021955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dirty="0">
                <a:latin typeface="SimHei" panose="02010609060101010101" pitchFamily="49" charset="-122"/>
                <a:ea typeface="SimHei" panose="02010609060101010101" pitchFamily="49" charset="-122"/>
              </a:rPr>
              <a:t>LucasOliveira48</a:t>
            </a:r>
            <a:endParaRPr lang="sr-Latn-R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A2EF423-6BC2-433C-88BA-F6E234ADF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46" b="90709" l="10000" r="90000">
                        <a14:foregroundMark x1="58690" y1="75338" x2="51190" y2="76014"/>
                        <a14:foregroundMark x1="51190" y1="76014" x2="42738" y2="67905"/>
                        <a14:foregroundMark x1="42738" y1="67905" x2="39762" y2="45946"/>
                        <a14:foregroundMark x1="39762" y1="45946" x2="42262" y2="32264"/>
                        <a14:foregroundMark x1="42262" y1="32264" x2="45714" y2="24831"/>
                        <a14:foregroundMark x1="45714" y1="24831" x2="52143" y2="17905"/>
                        <a14:foregroundMark x1="52143" y1="17905" x2="58571" y2="19257"/>
                        <a14:foregroundMark x1="58571" y1="19257" x2="62024" y2="44595"/>
                        <a14:foregroundMark x1="62024" y1="44595" x2="60952" y2="73311"/>
                        <a14:foregroundMark x1="60952" y1="73311" x2="58810" y2="77365"/>
                        <a14:foregroundMark x1="58452" y1="64527" x2="50000" y2="72128"/>
                        <a14:foregroundMark x1="50000" y1="72128" x2="42738" y2="70101"/>
                        <a14:foregroundMark x1="42738" y1="70101" x2="37619" y2="60135"/>
                        <a14:foregroundMark x1="37619" y1="60135" x2="35595" y2="49155"/>
                        <a14:foregroundMark x1="35595" y1="49155" x2="38571" y2="34628"/>
                        <a14:foregroundMark x1="38571" y1="34628" x2="43571" y2="25169"/>
                        <a14:foregroundMark x1="43571" y1="25169" x2="49286" y2="20777"/>
                        <a14:foregroundMark x1="49286" y1="20777" x2="57381" y2="20270"/>
                        <a14:foregroundMark x1="57381" y1="20270" x2="64286" y2="31588"/>
                        <a14:foregroundMark x1="64286" y1="31588" x2="65714" y2="54392"/>
                        <a14:foregroundMark x1="65714" y1="54392" x2="61429" y2="65878"/>
                        <a14:foregroundMark x1="61429" y1="65878" x2="56667" y2="69426"/>
                        <a14:foregroundMark x1="45119" y1="33277" x2="51190" y2="26520"/>
                        <a14:foregroundMark x1="51190" y1="26520" x2="58571" y2="25676"/>
                        <a14:foregroundMark x1="58571" y1="25676" x2="67143" y2="34628"/>
                        <a14:foregroundMark x1="67143" y1="34628" x2="69643" y2="53041"/>
                        <a14:foregroundMark x1="69643" y1="53041" x2="68571" y2="63176"/>
                        <a14:foregroundMark x1="68571" y1="63176" x2="60476" y2="69595"/>
                        <a14:foregroundMark x1="60476" y1="69595" x2="45476" y2="69088"/>
                        <a14:foregroundMark x1="45476" y1="69088" x2="40000" y2="63345"/>
                        <a14:foregroundMark x1="40000" y1="63345" x2="41190" y2="41216"/>
                        <a14:foregroundMark x1="41190" y1="41216" x2="51667" y2="24155"/>
                        <a14:foregroundMark x1="42976" y1="28547" x2="50476" y2="29223"/>
                        <a14:foregroundMark x1="50476" y1="29223" x2="56310" y2="41892"/>
                        <a14:foregroundMark x1="56310" y1="41892" x2="62500" y2="69595"/>
                        <a14:foregroundMark x1="62500" y1="69595" x2="62500" y2="80405"/>
                        <a14:foregroundMark x1="62500" y1="80405" x2="44524" y2="73142"/>
                        <a14:foregroundMark x1="44524" y1="73142" x2="41548" y2="58108"/>
                        <a14:foregroundMark x1="41548" y1="58108" x2="45357" y2="38176"/>
                        <a14:foregroundMark x1="45357" y1="38176" x2="45238" y2="28716"/>
                        <a14:foregroundMark x1="45238" y1="28716" x2="44762" y2="27196"/>
                        <a14:foregroundMark x1="39881" y1="32939" x2="48452" y2="21453"/>
                        <a14:foregroundMark x1="48452" y1="21453" x2="57738" y2="28209"/>
                        <a14:foregroundMark x1="57738" y1="28209" x2="60238" y2="38007"/>
                        <a14:foregroundMark x1="60238" y1="38007" x2="56667" y2="50169"/>
                        <a14:foregroundMark x1="56667" y1="50169" x2="50119" y2="57264"/>
                        <a14:foregroundMark x1="50119" y1="57264" x2="40476" y2="48480"/>
                        <a14:foregroundMark x1="40476" y1="48480" x2="38214" y2="38007"/>
                        <a14:foregroundMark x1="38214" y1="38007" x2="39048" y2="29730"/>
                        <a14:foregroundMark x1="39048" y1="29730" x2="39048" y2="29561"/>
                        <a14:foregroundMark x1="49286" y1="56081" x2="43214" y2="50338"/>
                        <a14:foregroundMark x1="43214" y1="50338" x2="38810" y2="36993"/>
                        <a14:foregroundMark x1="38810" y1="36993" x2="45238" y2="27534"/>
                        <a14:foregroundMark x1="45238" y1="27534" x2="52024" y2="30912"/>
                        <a14:foregroundMark x1="52024" y1="30912" x2="56190" y2="38345"/>
                        <a14:foregroundMark x1="56190" y1="38345" x2="57381" y2="47128"/>
                        <a14:foregroundMark x1="57381" y1="47128" x2="47262" y2="55912"/>
                        <a14:foregroundMark x1="38452" y1="89189" x2="50714" y2="91892"/>
                        <a14:foregroundMark x1="50714" y1="91892" x2="56786" y2="90878"/>
                        <a14:foregroundMark x1="56786" y1="90878" x2="60833" y2="84628"/>
                        <a14:foregroundMark x1="60833" y1="84628" x2="45000" y2="85980"/>
                        <a14:foregroundMark x1="45000" y1="85980" x2="39048" y2="88345"/>
                        <a14:foregroundMark x1="39048" y1="88345" x2="38571" y2="89020"/>
                        <a14:foregroundMark x1="36905" y1="15203" x2="41786" y2="9797"/>
                        <a14:foregroundMark x1="41786" y1="9797" x2="54524" y2="8446"/>
                        <a14:foregroundMark x1="54524" y1="8446" x2="58810" y2="14358"/>
                        <a14:foregroundMark x1="58810" y1="14358" x2="37381" y2="15709"/>
                        <a14:foregroundMark x1="39167" y1="40541" x2="43571" y2="31757"/>
                        <a14:foregroundMark x1="43571" y1="31757" x2="49643" y2="31419"/>
                        <a14:foregroundMark x1="49643" y1="31419" x2="56548" y2="39358"/>
                        <a14:foregroundMark x1="56548" y1="39358" x2="55714" y2="49493"/>
                        <a14:foregroundMark x1="55714" y1="49493" x2="47262" y2="52534"/>
                        <a14:foregroundMark x1="47262" y1="52534" x2="40357" y2="48311"/>
                        <a14:foregroundMark x1="40357" y1="48311" x2="39762" y2="39020"/>
                        <a14:foregroundMark x1="39762" y1="39020" x2="39762" y2="3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85" y="3626258"/>
            <a:ext cx="556216" cy="49003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3827DD-DCDC-44F0-AC50-34F38F34A66A}"/>
              </a:ext>
            </a:extLst>
          </p:cNvPr>
          <p:cNvSpPr txBox="1">
            <a:spLocks/>
          </p:cNvSpPr>
          <p:nvPr/>
        </p:nvSpPr>
        <p:spPr>
          <a:xfrm>
            <a:off x="4485372" y="3655564"/>
            <a:ext cx="1699678" cy="4314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62C2369-73B6-46C2-B1DE-30E3904C362C}"/>
              </a:ext>
            </a:extLst>
          </p:cNvPr>
          <p:cNvSpPr txBox="1">
            <a:spLocks/>
          </p:cNvSpPr>
          <p:nvPr/>
        </p:nvSpPr>
        <p:spPr>
          <a:xfrm>
            <a:off x="4366166" y="3697171"/>
            <a:ext cx="3260365" cy="6063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none</a:t>
            </a:r>
            <a:endParaRPr lang="sr-Latn-RS" sz="20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13D1E7A-3760-404F-AECA-57151C26C5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18" y="2672579"/>
            <a:ext cx="314758" cy="4314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38B3DD2-5EE7-4EC1-9094-C54F5FFECC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0" y="2132282"/>
            <a:ext cx="3579395" cy="3330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2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17 L 0.29115 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2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REPOSITÓRIO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464C1E0-7089-4D1D-80AD-ADACAA72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5" y="2892005"/>
            <a:ext cx="3128792" cy="11798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792D18A-4BF5-4859-BBD2-FA3896D8D26A}"/>
              </a:ext>
            </a:extLst>
          </p:cNvPr>
          <p:cNvSpPr txBox="1"/>
          <p:nvPr/>
        </p:nvSpPr>
        <p:spPr>
          <a:xfrm>
            <a:off x="4006488" y="3233920"/>
            <a:ext cx="683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github.com/OficinaPython/Basico</a:t>
            </a:r>
          </a:p>
        </p:txBody>
      </p:sp>
    </p:spTree>
    <p:extLst>
      <p:ext uri="{BB962C8B-B14F-4D97-AF65-F5344CB8AC3E}">
        <p14:creationId xmlns:p14="http://schemas.microsoft.com/office/powerpoint/2010/main" val="36746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INSTALAÇÃO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727470-4C54-458E-926A-226C8CA9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67" y="1692186"/>
            <a:ext cx="8561274" cy="383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1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INSTALAÇÃO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94AECC3-97F9-4524-9AC2-DD3F19E0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11" y="2059547"/>
            <a:ext cx="10124778" cy="3138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BCC264-4376-4356-9F90-238C9625F2C3}"/>
              </a:ext>
            </a:extLst>
          </p:cNvPr>
          <p:cNvSpPr txBox="1">
            <a:spLocks/>
          </p:cNvSpPr>
          <p:nvPr/>
        </p:nvSpPr>
        <p:spPr>
          <a:xfrm>
            <a:off x="3967697" y="776468"/>
            <a:ext cx="3778040" cy="35157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FFFF00"/>
                </a:solidFill>
              </a:rPr>
              <a:t>BEM VINDO AO PYTHON</a:t>
            </a:r>
            <a:endParaRPr lang="sr-Latn-RS" sz="3200" b="1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E0CC-DE50-4931-8D3F-AC8439895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697" y="1224188"/>
            <a:ext cx="3778040" cy="10414"/>
          </a:xfrm>
          <a:prstGeom prst="rect">
            <a:avLst/>
          </a:prstGeom>
        </p:spPr>
      </p:pic>
      <p:pic>
        <p:nvPicPr>
          <p:cNvPr id="2" name="Guido van Rossum_ Welcome to Python Programming">
            <a:hlinkClick r:id="" action="ppaction://media"/>
            <a:extLst>
              <a:ext uri="{FF2B5EF4-FFF2-40B4-BE49-F238E27FC236}">
                <a16:creationId xmlns:a16="http://schemas.microsoft.com/office/drawing/2014/main" id="{62D81698-DC1F-45C6-8CA2-259248C25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1157" y="1873764"/>
            <a:ext cx="8729686" cy="446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2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9034ED-471B-46F7-AEBD-3D29B27B4EA4}" vid="{4C8AE5AD-2ED5-4A77-B7FF-93FD3E72CD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dark-nature</Template>
  <TotalTime>98</TotalTime>
  <Words>41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SimHei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Investintech.com Inc;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</dc:creator>
  <cp:keywords>powerpoint slide design free</cp:keywords>
  <dc:description>Download fully free templates for PowerPoint presentations.</dc:description>
  <cp:lastModifiedBy>lucas</cp:lastModifiedBy>
  <cp:revision>14</cp:revision>
  <dcterms:created xsi:type="dcterms:W3CDTF">2019-01-25T12:28:17Z</dcterms:created>
  <dcterms:modified xsi:type="dcterms:W3CDTF">2019-02-08T15:51:30Z</dcterms:modified>
  <cp:category>Free PowerPoint Templates</cp:category>
</cp:coreProperties>
</file>